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DA511-9722-4F90-A5D5-F8B2B02F874D}" type="datetimeFigureOut">
              <a:rPr lang="id-ID" smtClean="0"/>
              <a:t>03/08/2012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253CF-A416-4B01-93E5-82F77911B19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253CF-A416-4B01-93E5-82F77911B199}" type="slidenum">
              <a:rPr lang="id-ID" smtClean="0"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50CF5-6FD1-43E0-936F-48F03BEE05DA}" type="datetimeFigureOut">
              <a:rPr lang="id-ID" smtClean="0"/>
              <a:t>03/08/2012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96AB2-16B8-4D6E-AC9C-B3943F9A4A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50CF5-6FD1-43E0-936F-48F03BEE05DA}" type="datetimeFigureOut">
              <a:rPr lang="id-ID" smtClean="0"/>
              <a:t>03/08/2012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96AB2-16B8-4D6E-AC9C-B3943F9A4A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50CF5-6FD1-43E0-936F-48F03BEE05DA}" type="datetimeFigureOut">
              <a:rPr lang="id-ID" smtClean="0"/>
              <a:t>03/08/2012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96AB2-16B8-4D6E-AC9C-B3943F9A4A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50CF5-6FD1-43E0-936F-48F03BEE05DA}" type="datetimeFigureOut">
              <a:rPr lang="id-ID" smtClean="0"/>
              <a:t>03/08/2012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96AB2-16B8-4D6E-AC9C-B3943F9A4A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50CF5-6FD1-43E0-936F-48F03BEE05DA}" type="datetimeFigureOut">
              <a:rPr lang="id-ID" smtClean="0"/>
              <a:t>03/08/2012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96AB2-16B8-4D6E-AC9C-B3943F9A4A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50CF5-6FD1-43E0-936F-48F03BEE05DA}" type="datetimeFigureOut">
              <a:rPr lang="id-ID" smtClean="0"/>
              <a:t>03/08/2012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96AB2-16B8-4D6E-AC9C-B3943F9A4A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50CF5-6FD1-43E0-936F-48F03BEE05DA}" type="datetimeFigureOut">
              <a:rPr lang="id-ID" smtClean="0"/>
              <a:t>03/08/2012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96AB2-16B8-4D6E-AC9C-B3943F9A4A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50CF5-6FD1-43E0-936F-48F03BEE05DA}" type="datetimeFigureOut">
              <a:rPr lang="id-ID" smtClean="0"/>
              <a:t>03/08/2012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96AB2-16B8-4D6E-AC9C-B3943F9A4A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50CF5-6FD1-43E0-936F-48F03BEE05DA}" type="datetimeFigureOut">
              <a:rPr lang="id-ID" smtClean="0"/>
              <a:t>03/08/2012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96AB2-16B8-4D6E-AC9C-B3943F9A4A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50CF5-6FD1-43E0-936F-48F03BEE05DA}" type="datetimeFigureOut">
              <a:rPr lang="id-ID" smtClean="0"/>
              <a:t>03/08/2012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96AB2-16B8-4D6E-AC9C-B3943F9A4AA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250CF5-6FD1-43E0-936F-48F03BEE05DA}" type="datetimeFigureOut">
              <a:rPr lang="id-ID" smtClean="0"/>
              <a:t>03/08/2012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96AB2-16B8-4D6E-AC9C-B3943F9A4AAC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250CF5-6FD1-43E0-936F-48F03BEE05DA}" type="datetimeFigureOut">
              <a:rPr lang="id-ID" smtClean="0"/>
              <a:t>03/08/2012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896AB2-16B8-4D6E-AC9C-B3943F9A4AAC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-82550" ty="-311150" sx="99000" sy="100000" flip="x" algn="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881808"/>
            <a:ext cx="7772400" cy="1767197"/>
          </a:xfrm>
        </p:spPr>
        <p:txBody>
          <a:bodyPr anchor="t"/>
          <a:lstStyle/>
          <a:p>
            <a:pPr algn="ctr"/>
            <a:r>
              <a:rPr lang="id-ID" dirty="0" smtClean="0"/>
              <a:t>Place &amp; Time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1266" name="Picture 2" descr="http://kampungbetawi.com/wp-content/uploads/2011/03/TCISALAK-1-300x28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0736" b="10736"/>
          <a:stretch>
            <a:fillRect/>
          </a:stretch>
        </p:blipFill>
        <p:spPr bwMode="auto"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5362" name="Picture 2" descr="http://3.bp.blogspot.com/-_mKsLx8NjV8/TlI3hC0lteI/AAAAAAAAAmU/cCyYlON7R_w/s1600/collectietropenmuseumst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3612" b="3612"/>
          <a:stretch>
            <a:fillRect/>
          </a:stretch>
        </p:blipFill>
        <p:spPr bwMode="auto"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4338" name="Picture 2" descr="http://4.bp.blogspot.com/_8gQCcOH-F1Q/TThY9MuvKII/AAAAAAAAABY/Wo8cEaWsDOY/s1600/tari-topeng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882" r="882"/>
          <a:stretch>
            <a:fillRect/>
          </a:stretch>
        </p:blipFill>
        <p:spPr bwMode="auto">
          <a:prstGeom prst="rect">
            <a:avLst/>
          </a:prstGeom>
          <a:noFill/>
        </p:spPr>
      </p:pic>
      <p:pic>
        <p:nvPicPr>
          <p:cNvPr id="14340" name="Picture 4" descr="http://t3.gstatic.com/images?q=tbn:ANd9GcQ1Qh086fPnRiT2C7GhBrVLlUPWyjsxDaGqlSUI0Mz9TfklgwLP5g&amp;t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786322"/>
            <a:ext cx="2952363" cy="1717192"/>
          </a:xfrm>
          <a:prstGeom prst="rect">
            <a:avLst/>
          </a:prstGeom>
          <a:noFill/>
        </p:spPr>
      </p:pic>
      <p:pic>
        <p:nvPicPr>
          <p:cNvPr id="14342" name="Picture 6" descr="http://www.kidnesia.com/var/gramedia/storage/images/media/images/coba2/7700003-1-ind-ID/coba2_lar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1071546"/>
            <a:ext cx="1666875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55300" name="Picture 4" descr="http://images.ayufanani.multiply.com/image/1/photos/upload/300x300/SLN1-AoKCDAAACkvPgQ1/Topeng-Betawi.jpg?et=ccJXAZip1MlhA7vo%2CO09rQ&amp;nmid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0521" y="441857"/>
            <a:ext cx="4000528" cy="6000792"/>
          </a:xfrm>
          <a:prstGeom prst="rect">
            <a:avLst/>
          </a:prstGeom>
          <a:noFill/>
        </p:spPr>
      </p:pic>
      <p:pic>
        <p:nvPicPr>
          <p:cNvPr id="55302" name="Picture 6" descr="http://kangendy.blog.com/files/2010/08/cirebon-masked-dan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00042"/>
            <a:ext cx="3943350" cy="59340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</TotalTime>
  <Words>4</Words>
  <Application>Microsoft Office PowerPoint</Application>
  <PresentationFormat>On-screen Show (4:3)</PresentationFormat>
  <Paragraphs>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Place &amp; Time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</cp:revision>
  <dcterms:created xsi:type="dcterms:W3CDTF">2012-08-03T12:46:29Z</dcterms:created>
  <dcterms:modified xsi:type="dcterms:W3CDTF">2012-08-03T13:44:29Z</dcterms:modified>
</cp:coreProperties>
</file>