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2" r:id="rId2"/>
    <p:sldId id="258" r:id="rId3"/>
    <p:sldId id="327" r:id="rId4"/>
    <p:sldId id="324" r:id="rId5"/>
    <p:sldId id="325" r:id="rId6"/>
    <p:sldId id="321" r:id="rId7"/>
    <p:sldId id="315" r:id="rId8"/>
    <p:sldId id="316" r:id="rId9"/>
    <p:sldId id="317" r:id="rId10"/>
    <p:sldId id="318" r:id="rId11"/>
    <p:sldId id="319" r:id="rId12"/>
    <p:sldId id="322" r:id="rId13"/>
    <p:sldId id="303" r:id="rId14"/>
    <p:sldId id="326" r:id="rId15"/>
    <p:sldId id="328" r:id="rId16"/>
    <p:sldId id="329" r:id="rId17"/>
    <p:sldId id="330" r:id="rId18"/>
    <p:sldId id="33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333333"/>
    <a:srgbClr val="FFFF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6102" autoAdjust="0"/>
  </p:normalViewPr>
  <p:slideViewPr>
    <p:cSldViewPr snapToGrid="0" snapToObjects="1">
      <p:cViewPr>
        <p:scale>
          <a:sx n="66" d="100"/>
          <a:sy n="66" d="100"/>
        </p:scale>
        <p:origin x="-12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EBD94B-CC96-451E-AD32-2CF1406E5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7C6FDC-956E-4DA3-A66A-D297A180178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05017C-4825-470C-A155-F09EE4B9ADB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AAEAF3-46A9-426D-B505-26B4453BD4A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AC5CA2-45A3-4B31-A99C-82C0A5AC7A9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12FC9F-0717-4E5B-82E5-1CECA420888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6C3BEB-FA23-4FA2-BEED-3DAB878A6B8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4012D6-5479-4C0A-8A87-DE217C4900C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42D193-E436-4B1D-82D7-0F0C1803C2D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439378-886E-4986-9C51-F795E30184F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B9A596-9E83-4330-8109-30A22F7B21F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CDDB9A-07F6-4B47-A18F-819184F22AD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FE1A92-2BF0-42A9-A798-1E825D4D596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07E9B6-1725-48D3-BB32-C6E37C717F3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ED2916-FF4E-4073-9888-88F8D023B12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36513" y="6191250"/>
            <a:ext cx="9144000" cy="333375"/>
            <a:chOff x="22" y="4020"/>
            <a:chExt cx="5760" cy="210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AutoShape 25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AutoShape 26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9" name="Group 29"/>
          <p:cNvGrpSpPr>
            <a:grpSpLocks/>
          </p:cNvGrpSpPr>
          <p:nvPr userDrawn="1"/>
        </p:nvGrpSpPr>
        <p:grpSpPr bwMode="auto">
          <a:xfrm>
            <a:off x="36513" y="123825"/>
            <a:ext cx="9144000" cy="333375"/>
            <a:chOff x="22" y="4020"/>
            <a:chExt cx="5760" cy="210"/>
          </a:xfrm>
        </p:grpSpPr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AutoShape 32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" name="AutoShape 34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AutoShape 35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AutoShape 38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" name="AutoShape 42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" name="AutoShape 43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AutoShape 45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AutoShape 46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AutoShape 47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AutoShape 48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AutoShape 49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" name="AutoShape 50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AutoShape 51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AutoShape 52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AutoShape 53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4" name="Text Box 54"/>
          <p:cNvSpPr txBox="1">
            <a:spLocks noChangeArrowheads="1"/>
          </p:cNvSpPr>
          <p:nvPr userDrawn="1"/>
        </p:nvSpPr>
        <p:spPr bwMode="auto">
          <a:xfrm>
            <a:off x="0" y="6553200"/>
            <a:ext cx="932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>
                <a:solidFill>
                  <a:srgbClr val="FFFF00"/>
                </a:solidFill>
                <a:latin typeface="Courier New" pitchFamily="49" charset="0"/>
              </a:rPr>
              <a:t>&gt;&gt;	0     &gt;&gt;	1     &gt;&gt; 	2     &gt;&gt; 	3     &gt;&gt; 	4   &gt;&gt;	</a:t>
            </a:r>
            <a:endParaRPr lang="en-US" sz="1800">
              <a:solidFill>
                <a:srgbClr val="FFFF00"/>
              </a:solidFill>
              <a:latin typeface="Courier New" pitchFamily="49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576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576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7"/>
          <p:cNvGrpSpPr>
            <a:grpSpLocks/>
          </p:cNvGrpSpPr>
          <p:nvPr userDrawn="1"/>
        </p:nvGrpSpPr>
        <p:grpSpPr bwMode="auto">
          <a:xfrm>
            <a:off x="36513" y="6191250"/>
            <a:ext cx="9144000" cy="333375"/>
            <a:chOff x="22" y="4020"/>
            <a:chExt cx="5760" cy="210"/>
          </a:xfrm>
        </p:grpSpPr>
        <p:sp>
          <p:nvSpPr>
            <p:cNvPr id="1055" name="AutoShape 8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6" name="AutoShape 9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7" name="AutoShape 10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8" name="AutoShape 11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9" name="AutoShape 12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0" name="AutoShape 13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1" name="AutoShape 14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2" name="AutoShape 15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3" name="AutoShape 16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4" name="AutoShape 17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5" name="AutoShape 18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6" name="AutoShape 19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7" name="AutoShape 20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8" name="AutoShape 21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9" name="AutoShape 22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0" name="AutoShape 23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1" name="AutoShape 24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2" name="AutoShape 25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3" name="AutoShape 26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4" name="AutoShape 27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5" name="AutoShape 28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6" name="AutoShape 29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7" name="AutoShape 30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8" name="AutoShape 31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29" name="Group 32"/>
          <p:cNvGrpSpPr>
            <a:grpSpLocks/>
          </p:cNvGrpSpPr>
          <p:nvPr userDrawn="1"/>
        </p:nvGrpSpPr>
        <p:grpSpPr bwMode="auto">
          <a:xfrm>
            <a:off x="36513" y="123825"/>
            <a:ext cx="9144000" cy="333375"/>
            <a:chOff x="22" y="4020"/>
            <a:chExt cx="5760" cy="210"/>
          </a:xfrm>
        </p:grpSpPr>
        <p:sp>
          <p:nvSpPr>
            <p:cNvPr id="1031" name="AutoShape 33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2" name="AutoShape 34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3" name="AutoShape 35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4" name="AutoShape 36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5" name="AutoShape 37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6" name="AutoShape 38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7" name="AutoShape 39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8" name="AutoShape 40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9" name="AutoShape 41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0" name="AutoShape 42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AutoShape 43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2" name="AutoShape 44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3" name="AutoShape 45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AutoShape 46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AutoShape 47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AutoShape 48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AutoShape 49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AutoShape 50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AutoShape 51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AutoShape 52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AutoShape 53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AutoShape 54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AutoShape 55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AutoShape 56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30" name="Text Box 57"/>
          <p:cNvSpPr txBox="1">
            <a:spLocks noChangeArrowheads="1"/>
          </p:cNvSpPr>
          <p:nvPr userDrawn="1"/>
        </p:nvSpPr>
        <p:spPr bwMode="auto">
          <a:xfrm>
            <a:off x="0" y="6553200"/>
            <a:ext cx="932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>
                <a:solidFill>
                  <a:srgbClr val="FFFF00"/>
                </a:solidFill>
                <a:latin typeface="Courier New" pitchFamily="49" charset="0"/>
              </a:rPr>
              <a:t>&gt;&gt;	0     &gt;&gt;	1     &gt;&gt; 	2     &gt;&gt; 	3     &gt;&gt; 	4   &gt;&gt;	</a:t>
            </a:r>
            <a:endParaRPr lang="en-US" sz="1800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0375" y="885825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006475" y="1414463"/>
            <a:ext cx="3948113" cy="3981450"/>
            <a:chOff x="1292" y="572"/>
            <a:chExt cx="3176" cy="3175"/>
          </a:xfrm>
        </p:grpSpPr>
        <p:sp>
          <p:nvSpPr>
            <p:cNvPr id="3082" name="Oval 26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" name="Rectangle 27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6" name="Line 20"/>
          <p:cNvSpPr>
            <a:spLocks noChangeShapeType="1"/>
          </p:cNvSpPr>
          <p:nvPr/>
        </p:nvSpPr>
        <p:spPr bwMode="auto">
          <a:xfrm>
            <a:off x="2973388" y="879475"/>
            <a:ext cx="14287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77" name="Line 21"/>
          <p:cNvSpPr>
            <a:spLocks noChangeShapeType="1"/>
          </p:cNvSpPr>
          <p:nvPr/>
        </p:nvSpPr>
        <p:spPr bwMode="auto">
          <a:xfrm rot="5400000">
            <a:off x="2976563" y="885825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78" name="Oval 22"/>
          <p:cNvSpPr>
            <a:spLocks noChangeAspect="1" noChangeArrowheads="1"/>
          </p:cNvSpPr>
          <p:nvPr/>
        </p:nvSpPr>
        <p:spPr bwMode="auto">
          <a:xfrm>
            <a:off x="990600" y="1414463"/>
            <a:ext cx="3979863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800" b="1"/>
              <a:t>10</a:t>
            </a:r>
          </a:p>
        </p:txBody>
      </p:sp>
      <p:sp>
        <p:nvSpPr>
          <p:cNvPr id="3079" name="Oval 23"/>
          <p:cNvSpPr>
            <a:spLocks noChangeAspect="1" noChangeArrowheads="1"/>
          </p:cNvSpPr>
          <p:nvPr/>
        </p:nvSpPr>
        <p:spPr bwMode="auto">
          <a:xfrm>
            <a:off x="728663" y="1152525"/>
            <a:ext cx="4503737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906963" y="3744913"/>
            <a:ext cx="488950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4400" b="1" dirty="0"/>
          </a:p>
        </p:txBody>
      </p:sp>
      <p:sp>
        <p:nvSpPr>
          <p:cNvPr id="12" name="Rectangle 11"/>
          <p:cNvSpPr/>
          <p:nvPr/>
        </p:nvSpPr>
        <p:spPr>
          <a:xfrm>
            <a:off x="5979886" y="879475"/>
            <a:ext cx="2975428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Husnuzon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5979886" y="2249487"/>
            <a:ext cx="2975428" cy="3675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dirty="0" smtClean="0"/>
              <a:t>Kelompok 1</a:t>
            </a:r>
          </a:p>
          <a:p>
            <a:pPr algn="ctr"/>
            <a:endParaRPr lang="id-ID" dirty="0" smtClean="0"/>
          </a:p>
          <a:p>
            <a:pPr algn="ctr"/>
            <a:r>
              <a:rPr lang="id-ID" dirty="0" smtClean="0"/>
              <a:t>Adimas B.N (1)</a:t>
            </a:r>
          </a:p>
          <a:p>
            <a:pPr algn="ctr"/>
            <a:r>
              <a:rPr lang="id-ID" dirty="0" smtClean="0"/>
              <a:t>Ahmad N. Aji (3)</a:t>
            </a:r>
          </a:p>
          <a:p>
            <a:pPr algn="ctr"/>
            <a:r>
              <a:rPr lang="id-ID" dirty="0" smtClean="0"/>
              <a:t>Sarastia</a:t>
            </a:r>
          </a:p>
          <a:p>
            <a:pPr algn="ctr"/>
            <a:r>
              <a:rPr lang="id-ID" dirty="0" smtClean="0"/>
              <a:t>Shabilla Karimah</a:t>
            </a:r>
          </a:p>
          <a:p>
            <a:pPr algn="ctr"/>
            <a:r>
              <a:rPr lang="id-ID" dirty="0" smtClean="0"/>
              <a:t>Yeni Fuji Astuti</a:t>
            </a:r>
            <a:endParaRPr lang="id-ID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10249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0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46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800" b="1"/>
              <a:t>4</a:t>
            </a:r>
            <a:endParaRPr lang="en-US" sz="20800" b="1"/>
          </a:p>
        </p:txBody>
      </p:sp>
      <p:sp>
        <p:nvSpPr>
          <p:cNvPr id="10247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0" name="bip188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i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39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11273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4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270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800" b="1"/>
              <a:t>3</a:t>
            </a:r>
            <a:endParaRPr lang="en-US" sz="20800" b="1"/>
          </a:p>
        </p:txBody>
      </p:sp>
      <p:sp>
        <p:nvSpPr>
          <p:cNvPr id="11271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0" name="bip188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i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39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12297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8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4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800" b="1"/>
              <a:t>2</a:t>
            </a:r>
          </a:p>
        </p:txBody>
      </p:sp>
      <p:sp>
        <p:nvSpPr>
          <p:cNvPr id="12295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0" name="bip189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i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Begin Presentation</a:t>
            </a: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sz="3200" dirty="0" smtClean="0">
                <a:solidFill>
                  <a:schemeClr val="tx1"/>
                </a:solidFill>
              </a:rPr>
              <a:t>Husnuzon</a:t>
            </a:r>
            <a:br>
              <a:rPr lang="id-ID" sz="3200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Click </a:t>
            </a:r>
            <a:r>
              <a:rPr lang="en-GB" sz="3200" dirty="0" smtClean="0">
                <a:solidFill>
                  <a:schemeClr val="tx1"/>
                </a:solidFill>
              </a:rPr>
              <a:t>to Begin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bip184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i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val 3"/>
          <p:cNvSpPr>
            <a:spLocks noChangeAspect="1" noChangeArrowheads="1"/>
          </p:cNvSpPr>
          <p:nvPr/>
        </p:nvSpPr>
        <p:spPr bwMode="auto">
          <a:xfrm>
            <a:off x="2025650" y="866775"/>
            <a:ext cx="5084763" cy="50863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20800" b="1"/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Oval 10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20800" b="1"/>
          </a:p>
        </p:txBody>
      </p:sp>
      <p:sp>
        <p:nvSpPr>
          <p:cNvPr id="5126" name="Oval 11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2025650" y="1803400"/>
            <a:ext cx="50561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GB" sz="8000" b="1"/>
              <a:t>PICTURE</a:t>
            </a:r>
            <a:r>
              <a:rPr lang="en-GB" sz="800"/>
              <a:t> </a:t>
            </a:r>
          </a:p>
          <a:p>
            <a:pPr algn="ctr">
              <a:lnSpc>
                <a:spcPct val="85000"/>
              </a:lnSpc>
            </a:pPr>
            <a:r>
              <a:rPr lang="en-GB" sz="12900" b="1">
                <a:latin typeface="Arial Narrow" pitchFamily="34" charset="0"/>
              </a:rPr>
              <a:t>START</a:t>
            </a:r>
            <a:endParaRPr lang="en-US" sz="9600" b="1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" fill="hold"/>
                                        <p:tgtEl>
                                          <p:spTgt spid="665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6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6153" name="Oval 26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4" name="Rectangle 27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50" name="Oval 22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800" b="1"/>
              <a:t>8</a:t>
            </a:r>
            <a:endParaRPr lang="en-US" sz="20800" b="1"/>
          </a:p>
        </p:txBody>
      </p:sp>
      <p:sp>
        <p:nvSpPr>
          <p:cNvPr id="6151" name="Oval 23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0" name="bip184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i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39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7177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8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74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800" b="1"/>
              <a:t>7</a:t>
            </a:r>
            <a:endParaRPr lang="en-US" sz="20800" b="1"/>
          </a:p>
        </p:txBody>
      </p:sp>
      <p:sp>
        <p:nvSpPr>
          <p:cNvPr id="7175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0" name="bip186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i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39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8201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2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8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800" b="1"/>
              <a:t>6</a:t>
            </a:r>
            <a:endParaRPr lang="en-US" sz="20800" b="1"/>
          </a:p>
        </p:txBody>
      </p:sp>
      <p:sp>
        <p:nvSpPr>
          <p:cNvPr id="8199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0" name="bip186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i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39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9225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6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2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800" b="1"/>
              <a:t>5</a:t>
            </a:r>
            <a:endParaRPr lang="en-US" sz="20800" b="1"/>
          </a:p>
        </p:txBody>
      </p:sp>
      <p:sp>
        <p:nvSpPr>
          <p:cNvPr id="9223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0" name="bip186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i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39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336699"/>
      </a:dk1>
      <a:lt1>
        <a:srgbClr val="FFFFFF"/>
      </a:lt1>
      <a:dk2>
        <a:srgbClr val="000000"/>
      </a:dk2>
      <a:lt2>
        <a:srgbClr val="FFFFFF"/>
      </a:lt2>
      <a:accent1>
        <a:srgbClr val="333333"/>
      </a:accent1>
      <a:accent2>
        <a:srgbClr val="808080"/>
      </a:accent2>
      <a:accent3>
        <a:srgbClr val="AAAAAA"/>
      </a:accent3>
      <a:accent4>
        <a:srgbClr val="DADADA"/>
      </a:accent4>
      <a:accent5>
        <a:srgbClr val="ADADAD"/>
      </a:accent5>
      <a:accent6>
        <a:srgbClr val="737373"/>
      </a:accent6>
      <a:hlink>
        <a:srgbClr val="969696"/>
      </a:hlink>
      <a:folHlink>
        <a:srgbClr val="C0C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333333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336699"/>
        </a:dk1>
        <a:lt1>
          <a:srgbClr val="FFFFFF"/>
        </a:lt1>
        <a:dk2>
          <a:srgbClr val="000000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48</Words>
  <Application>Microsoft Office PowerPoint</Application>
  <PresentationFormat>On-screen Show (4:3)</PresentationFormat>
  <Paragraphs>34</Paragraphs>
  <Slides>18</Slides>
  <Notes>14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Husnuzon Click to Begin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Begin Presentation</vt:lpstr>
      <vt:lpstr>Slide 15</vt:lpstr>
      <vt:lpstr>Slide 16</vt:lpstr>
      <vt:lpstr>Slide 17</vt:lpstr>
      <vt:lpstr>Slide 18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Filmstrip with Countdown</dc:title>
  <dc:creator>Presentation Magazine</dc:creator>
  <cp:lastModifiedBy>user</cp:lastModifiedBy>
  <cp:revision>20</cp:revision>
  <dcterms:created xsi:type="dcterms:W3CDTF">2005-04-05T14:19:59Z</dcterms:created>
  <dcterms:modified xsi:type="dcterms:W3CDTF">2012-10-02T13:12:01Z</dcterms:modified>
</cp:coreProperties>
</file>